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AB7B"/>
    <a:srgbClr val="2A6E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699B0E-B330-5F44-AAFA-E42E98FEB1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04257"/>
            <a:ext cx="9144000" cy="2105706"/>
          </a:xfrm>
        </p:spPr>
        <p:txBody>
          <a:bodyPr anchor="b"/>
          <a:lstStyle>
            <a:lvl1pPr algn="ctr">
              <a:defRPr sz="6000">
                <a:solidFill>
                  <a:srgbClr val="2A6EB7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B17C3E9-EB18-554E-BBFC-AC1F752E9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22AB7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863EE3-1183-BA49-B580-3B8DA08D5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E82C6-6AD2-EE46-8BA3-689D596F2EBD}" type="datetimeFigureOut">
              <a:rPr lang="fr-FR" smtClean="0"/>
              <a:t>04/03/2022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EC1D7D-0786-E849-A0E8-87A1A3FEA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391653-ED18-D749-9C4A-B1D985CC5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D2BB-F03E-2844-9F83-6895A37657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2791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42CAC9-D0F8-3E4B-B971-E81D83710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82289AF-AE8A-264C-BD3E-E8B602DB3A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369326-B32C-9948-AA69-414718C72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E82C6-6AD2-EE46-8BA3-689D596F2EBD}" type="datetimeFigureOut">
              <a:rPr lang="fr-FR" smtClean="0"/>
              <a:t>04/03/2022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CF2A476-D1F0-BB40-805A-641FDCFB1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201C0D-B967-7C46-AE05-A3493B23F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D2BB-F03E-2844-9F83-6895A37657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246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833D9E0-E18D-874D-B076-4CB27C640A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D30F17A-5BEA-294F-BB2F-1ECDF84280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5270BA-A733-E847-9EC9-ED6E76120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E82C6-6AD2-EE46-8BA3-689D596F2EBD}" type="datetimeFigureOut">
              <a:rPr lang="fr-FR" smtClean="0"/>
              <a:t>04/03/2022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F0EDA9-AC01-8F4F-A258-7E0C9EA7B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49033B-8494-754F-8BEF-E3A908BB5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D2BB-F03E-2844-9F83-6895A37657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971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65D91D-E0B0-1E4D-93AE-A205E46E1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77C826-C3F8-6E4C-B23A-E801568BE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298014-1542-DD4F-B2C3-B5BE4F551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E82C6-6AD2-EE46-8BA3-689D596F2EBD}" type="datetimeFigureOut">
              <a:rPr lang="fr-FR" smtClean="0"/>
              <a:t>04/03/2022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B9F6B8-3234-924C-A899-B1F6DB968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8A70F4-B8F5-1448-B4F5-A0AE07DB1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D2BB-F03E-2844-9F83-6895A37657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4982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537AF5-7E61-604B-8569-72E854C55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5418A0E-8433-0E49-B0BB-FF491805A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22AB7B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CA8E98-8A65-1143-B350-E1C379688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E82C6-6AD2-EE46-8BA3-689D596F2EBD}" type="datetimeFigureOut">
              <a:rPr lang="fr-FR" smtClean="0"/>
              <a:t>04/03/2022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DE0B3C-2DA9-FE4C-8F73-29E789C53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33C05DC-7307-8D48-B365-E39E1C636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D2BB-F03E-2844-9F83-6895A37657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981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46EBE6-9D7D-0C44-83B7-7C99A13CC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840C12-818D-4D46-84BF-F4D3A8D001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7262950-744F-0C46-8D35-8CFACCFA7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5153718-54D2-5549-9A3C-3B52A91F6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E82C6-6AD2-EE46-8BA3-689D596F2EBD}" type="datetimeFigureOut">
              <a:rPr lang="fr-FR" smtClean="0"/>
              <a:t>04/03/2022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3F2B9B4-53D1-F84B-95AD-CC97EAD25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D6114A1-6D09-4643-9A78-92B1F5F1B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D2BB-F03E-2844-9F83-6895A37657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503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A6D68F-522B-9E43-BCB7-5A6614D8E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2686" y="365125"/>
            <a:ext cx="8372702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3C6A29F-5A89-814E-8475-FA73A65FCD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2AB7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CF22ED9-9275-DD4E-B84F-970FBB5641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7EFFDFC-183C-2749-AD9B-7404760594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2AB7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7353714-0C20-744F-811F-0C38474268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1D72552-D6F7-3B4E-B853-9500877F6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E82C6-6AD2-EE46-8BA3-689D596F2EBD}" type="datetimeFigureOut">
              <a:rPr lang="fr-FR" smtClean="0"/>
              <a:t>04/03/2022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6BDE14C-CE13-2142-9E93-BEAA3CB6B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DBD4AE2-0686-F244-B488-1F461005A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D2BB-F03E-2844-9F83-6895A37657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0909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CB56BE-22BA-AB49-A46E-9D7F66E88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C8A1118-AEA9-CF48-B30D-7038B64A9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E82C6-6AD2-EE46-8BA3-689D596F2EBD}" type="datetimeFigureOut">
              <a:rPr lang="fr-FR" smtClean="0"/>
              <a:t>04/03/2022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9F9B704-9CA4-8743-8E85-5D8BB3C27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B7E0847-8B99-9E48-BC8F-58109961F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D2BB-F03E-2844-9F83-6895A37657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709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79A032D-2E13-BA41-9D2E-F34987C28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E82C6-6AD2-EE46-8BA3-689D596F2EBD}" type="datetimeFigureOut">
              <a:rPr lang="fr-FR" smtClean="0"/>
              <a:t>04/03/2022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0317C54-226B-924D-97D1-E4A34A061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08752F8-8245-1F41-BB9A-573063EB4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D2BB-F03E-2844-9F83-6895A37657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6897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452E90-186A-5642-87D9-C3B9F2518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175804D-64BC-B447-B3FB-3CC4AF9398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87626"/>
            <a:ext cx="3932237" cy="328136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791BBD-9B55-814C-9EA9-EE4B8897B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E82C6-6AD2-EE46-8BA3-689D596F2EBD}" type="datetimeFigureOut">
              <a:rPr lang="fr-FR" smtClean="0"/>
              <a:t>04/03/2022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53AFAEE-C67E-4F47-B29A-A438E8EC2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226CCD0-1846-3D48-85DC-F3CED5DA0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D2BB-F03E-2844-9F83-6895A37657D6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ADBFE4AA-D4E4-814D-9416-688AE73BD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480457"/>
            <a:ext cx="3932237" cy="110716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877256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B99FE35-D13F-7B4D-860D-989630748E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678A9FC-AEBE-7B48-859B-084C9E25B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E82C6-6AD2-EE46-8BA3-689D596F2EBD}" type="datetimeFigureOut">
              <a:rPr lang="fr-FR" smtClean="0"/>
              <a:t>04/03/2022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E20D0FC-D0B3-BE46-ABC0-AA359B0CE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D8D08EF-56C1-C34F-9FEB-C2E1C5F35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D2BB-F03E-2844-9F83-6895A37657D6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DE065C3E-CDBF-D64F-BE6B-E72D1029B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480457"/>
            <a:ext cx="3932237" cy="110716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9" name="Espace réservé du texte 3">
            <a:extLst>
              <a:ext uri="{FF2B5EF4-FFF2-40B4-BE49-F238E27FC236}">
                <a16:creationId xmlns:a16="http://schemas.microsoft.com/office/drawing/2014/main" id="{5259839B-3F40-4242-9544-E47DC5C5DA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87626"/>
            <a:ext cx="3932237" cy="328136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55261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C71FE708-6CF1-D040-A64A-86FE26A633D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23767" b="22977"/>
          <a:stretch/>
        </p:blipFill>
        <p:spPr>
          <a:xfrm>
            <a:off x="185056" y="136525"/>
            <a:ext cx="2841171" cy="1513114"/>
          </a:xfrm>
          <a:prstGeom prst="rect">
            <a:avLst/>
          </a:prstGeom>
        </p:spPr>
      </p:pic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27E854D-DA5D-BA4C-A1CD-B0A3EEE74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6226" y="365125"/>
            <a:ext cx="83275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5B00C13-CC58-544A-9264-61AC173EF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623E50-F976-014D-A302-95742BDC2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E82C6-6AD2-EE46-8BA3-689D596F2EBD}" type="datetimeFigureOut">
              <a:rPr lang="fr-FR" smtClean="0"/>
              <a:t>04/03/2022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D4C502-18E1-054D-BA78-F7E72A2C48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898988-8E7F-4A44-BB0F-CE80DC9A09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DD2BB-F03E-2844-9F83-6895A37657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5381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A6EB7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B54CDF-0E95-4E43-9888-905AA0B9AA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C8E064E-B4F3-EA4F-80A0-865D8B8318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22824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Application>Microsoft Macintosh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Camille BEX</dc:creator>
  <cp:lastModifiedBy>Camille BEX</cp:lastModifiedBy>
  <cp:revision>1</cp:revision>
  <dcterms:created xsi:type="dcterms:W3CDTF">2022-03-04T15:15:57Z</dcterms:created>
  <dcterms:modified xsi:type="dcterms:W3CDTF">2022-03-04T15:45:25Z</dcterms:modified>
</cp:coreProperties>
</file>